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6" r:id="rId9"/>
    <p:sldId id="267" r:id="rId10"/>
    <p:sldId id="271" r:id="rId11"/>
    <p:sldId id="268" r:id="rId12"/>
    <p:sldId id="272" r:id="rId13"/>
    <p:sldId id="270" r:id="rId14"/>
    <p:sldId id="273" r:id="rId15"/>
    <p:sldId id="274" r:id="rId16"/>
    <p:sldId id="27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PRANOVA" initials="MP" lastIdx="1" clrIdx="0">
    <p:extLst>
      <p:ext uri="{19B8F6BF-5375-455C-9EA6-DF929625EA0E}">
        <p15:presenceInfo xmlns:p15="http://schemas.microsoft.com/office/powerpoint/2012/main" userId="9359b8401b6ffd7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751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svg"/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sv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C4FBF4-9667-44C6-AC02-A5B65C92E046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6154ED-68C1-4BFF-8AA3-0E89595FCA2F}">
      <dgm:prSet phldrT="[Текст]"/>
      <dgm:spPr/>
      <dgm:t>
        <a:bodyPr/>
        <a:lstStyle/>
        <a:p>
          <a:r>
            <a:rPr lang="ru-RU" b="1" dirty="0"/>
            <a:t>Проект 1, м</a:t>
          </a:r>
          <a:r>
            <a:rPr lang="ru-RU" dirty="0"/>
            <a:t>енеджер 1</a:t>
          </a:r>
        </a:p>
      </dgm:t>
    </dgm:pt>
    <dgm:pt modelId="{BED85014-BA3B-4860-9343-EAEC93FB65CC}" type="parTrans" cxnId="{767AB281-0A69-4426-8DBB-4492285FB95F}">
      <dgm:prSet/>
      <dgm:spPr/>
      <dgm:t>
        <a:bodyPr/>
        <a:lstStyle/>
        <a:p>
          <a:endParaRPr lang="ru-RU"/>
        </a:p>
      </dgm:t>
    </dgm:pt>
    <dgm:pt modelId="{EBF0B40A-30EE-44E3-B3F6-41D35741E288}" type="sibTrans" cxnId="{767AB281-0A69-4426-8DBB-4492285FB95F}">
      <dgm:prSet/>
      <dgm:spPr/>
      <dgm:t>
        <a:bodyPr/>
        <a:lstStyle/>
        <a:p>
          <a:endParaRPr lang="ru-RU"/>
        </a:p>
      </dgm:t>
    </dgm:pt>
    <dgm:pt modelId="{BEA64063-4A94-4215-8876-61589B2D5B3C}">
      <dgm:prSet phldrT="[Текст]"/>
      <dgm:spPr/>
      <dgm:t>
        <a:bodyPr/>
        <a:lstStyle/>
        <a:p>
          <a:r>
            <a:rPr lang="ru-RU" dirty="0"/>
            <a:t>проект 1.1</a:t>
          </a:r>
        </a:p>
      </dgm:t>
    </dgm:pt>
    <dgm:pt modelId="{E844F630-47FF-469E-9A89-91E55D84471F}" type="parTrans" cxnId="{432CBA85-2E31-4004-8C94-57597A9DB960}">
      <dgm:prSet/>
      <dgm:spPr/>
      <dgm:t>
        <a:bodyPr/>
        <a:lstStyle/>
        <a:p>
          <a:endParaRPr lang="ru-RU"/>
        </a:p>
      </dgm:t>
    </dgm:pt>
    <dgm:pt modelId="{4DF89ADF-9C76-4F50-934F-59C33ABFF786}" type="sibTrans" cxnId="{432CBA85-2E31-4004-8C94-57597A9DB960}">
      <dgm:prSet/>
      <dgm:spPr/>
      <dgm:t>
        <a:bodyPr/>
        <a:lstStyle/>
        <a:p>
          <a:endParaRPr lang="ru-RU"/>
        </a:p>
      </dgm:t>
    </dgm:pt>
    <dgm:pt modelId="{8E2A2058-F93E-4593-8BA5-D135017D3D2D}">
      <dgm:prSet phldrT="[Текст]"/>
      <dgm:spPr/>
      <dgm:t>
        <a:bodyPr/>
        <a:lstStyle/>
        <a:p>
          <a:r>
            <a:rPr lang="ru-RU" dirty="0"/>
            <a:t>проект 1.2</a:t>
          </a:r>
        </a:p>
      </dgm:t>
    </dgm:pt>
    <dgm:pt modelId="{E499F015-DD0C-4DBB-9A2B-F2EDBC3129D3}" type="parTrans" cxnId="{7DA444E2-86EF-40FA-81EF-AF0F9B8407B4}">
      <dgm:prSet/>
      <dgm:spPr/>
      <dgm:t>
        <a:bodyPr/>
        <a:lstStyle/>
        <a:p>
          <a:endParaRPr lang="ru-RU"/>
        </a:p>
      </dgm:t>
    </dgm:pt>
    <dgm:pt modelId="{C10425DA-AEE5-402A-ACCC-57EE1954DB4D}" type="sibTrans" cxnId="{7DA444E2-86EF-40FA-81EF-AF0F9B8407B4}">
      <dgm:prSet/>
      <dgm:spPr/>
      <dgm:t>
        <a:bodyPr/>
        <a:lstStyle/>
        <a:p>
          <a:endParaRPr lang="ru-RU"/>
        </a:p>
      </dgm:t>
    </dgm:pt>
    <dgm:pt modelId="{A1B16AE3-93FA-4175-8229-FB3C50BA9491}">
      <dgm:prSet phldrT="[Текст]"/>
      <dgm:spPr/>
      <dgm:t>
        <a:bodyPr/>
        <a:lstStyle/>
        <a:p>
          <a:r>
            <a:rPr lang="ru-RU" b="1" dirty="0"/>
            <a:t>Проект 2, </a:t>
          </a:r>
          <a:r>
            <a:rPr lang="ru-RU" dirty="0"/>
            <a:t>менеджер 2</a:t>
          </a:r>
        </a:p>
      </dgm:t>
    </dgm:pt>
    <dgm:pt modelId="{77A1C85C-275D-448E-A39B-F41A1841F936}" type="parTrans" cxnId="{A4AF1E12-FA33-41CE-A2F6-7F4EA001D47E}">
      <dgm:prSet/>
      <dgm:spPr/>
      <dgm:t>
        <a:bodyPr/>
        <a:lstStyle/>
        <a:p>
          <a:endParaRPr lang="ru-RU"/>
        </a:p>
      </dgm:t>
    </dgm:pt>
    <dgm:pt modelId="{44DE7D6F-461A-4CC9-BB58-F69560A436C4}" type="sibTrans" cxnId="{A4AF1E12-FA33-41CE-A2F6-7F4EA001D47E}">
      <dgm:prSet/>
      <dgm:spPr/>
      <dgm:t>
        <a:bodyPr/>
        <a:lstStyle/>
        <a:p>
          <a:endParaRPr lang="ru-RU"/>
        </a:p>
      </dgm:t>
    </dgm:pt>
    <dgm:pt modelId="{0815C578-163F-49CF-83A3-520C4C17587B}">
      <dgm:prSet phldrT="[Текст]"/>
      <dgm:spPr/>
      <dgm:t>
        <a:bodyPr/>
        <a:lstStyle/>
        <a:p>
          <a:r>
            <a:rPr lang="ru-RU" dirty="0"/>
            <a:t>проект 2.1</a:t>
          </a:r>
        </a:p>
      </dgm:t>
    </dgm:pt>
    <dgm:pt modelId="{66235CD4-5E7E-4941-93A7-3B0D63DAE78F}" type="parTrans" cxnId="{E518DC69-0F13-4C1F-9211-0A49402213C1}">
      <dgm:prSet/>
      <dgm:spPr/>
      <dgm:t>
        <a:bodyPr/>
        <a:lstStyle/>
        <a:p>
          <a:endParaRPr lang="ru-RU"/>
        </a:p>
      </dgm:t>
    </dgm:pt>
    <dgm:pt modelId="{152FD823-049A-4C15-9F36-8314ED188CAF}" type="sibTrans" cxnId="{E518DC69-0F13-4C1F-9211-0A49402213C1}">
      <dgm:prSet/>
      <dgm:spPr/>
      <dgm:t>
        <a:bodyPr/>
        <a:lstStyle/>
        <a:p>
          <a:endParaRPr lang="ru-RU"/>
        </a:p>
      </dgm:t>
    </dgm:pt>
    <dgm:pt modelId="{CF258018-DAE4-4D82-9791-82BD2CFC8B3B}">
      <dgm:prSet phldrT="[Текст]"/>
      <dgm:spPr/>
      <dgm:t>
        <a:bodyPr/>
        <a:lstStyle/>
        <a:p>
          <a:r>
            <a:rPr lang="ru-RU" dirty="0"/>
            <a:t>проект 2.2</a:t>
          </a:r>
        </a:p>
      </dgm:t>
    </dgm:pt>
    <dgm:pt modelId="{1DC5FADC-8B7E-4F79-81E8-1808CF694FA8}" type="parTrans" cxnId="{49401D90-1F16-4B08-8B37-1722ECDA0EC4}">
      <dgm:prSet/>
      <dgm:spPr/>
      <dgm:t>
        <a:bodyPr/>
        <a:lstStyle/>
        <a:p>
          <a:endParaRPr lang="ru-RU"/>
        </a:p>
      </dgm:t>
    </dgm:pt>
    <dgm:pt modelId="{0B9AE2A8-B5F8-456C-BB3A-34BC5E21C1EB}" type="sibTrans" cxnId="{49401D90-1F16-4B08-8B37-1722ECDA0EC4}">
      <dgm:prSet/>
      <dgm:spPr/>
      <dgm:t>
        <a:bodyPr/>
        <a:lstStyle/>
        <a:p>
          <a:endParaRPr lang="ru-RU"/>
        </a:p>
      </dgm:t>
    </dgm:pt>
    <dgm:pt modelId="{2248E563-D467-4D98-8A0F-B12F5DE1248E}">
      <dgm:prSet phldrT="[Текст]"/>
      <dgm:spPr/>
      <dgm:t>
        <a:bodyPr/>
        <a:lstStyle/>
        <a:p>
          <a:r>
            <a:rPr lang="ru-RU" b="1" dirty="0"/>
            <a:t>Проект 3, </a:t>
          </a:r>
          <a:r>
            <a:rPr lang="ru-RU" dirty="0"/>
            <a:t>менеджер 3</a:t>
          </a:r>
        </a:p>
      </dgm:t>
    </dgm:pt>
    <dgm:pt modelId="{28367A9D-403C-493C-83D9-E60DCEDD1FA2}" type="parTrans" cxnId="{D610E7D2-8D2D-431D-BA01-A9BD1B449AEA}">
      <dgm:prSet/>
      <dgm:spPr/>
      <dgm:t>
        <a:bodyPr/>
        <a:lstStyle/>
        <a:p>
          <a:endParaRPr lang="ru-RU"/>
        </a:p>
      </dgm:t>
    </dgm:pt>
    <dgm:pt modelId="{004FFE86-4F22-4B99-90A9-632BBB158B32}" type="sibTrans" cxnId="{D610E7D2-8D2D-431D-BA01-A9BD1B449AEA}">
      <dgm:prSet/>
      <dgm:spPr/>
      <dgm:t>
        <a:bodyPr/>
        <a:lstStyle/>
        <a:p>
          <a:endParaRPr lang="ru-RU"/>
        </a:p>
      </dgm:t>
    </dgm:pt>
    <dgm:pt modelId="{756BA6FC-9219-4A4E-85AD-A4CB71BFB332}">
      <dgm:prSet phldrT="[Текст]"/>
      <dgm:spPr/>
      <dgm:t>
        <a:bodyPr/>
        <a:lstStyle/>
        <a:p>
          <a:r>
            <a:rPr lang="ru-RU" dirty="0"/>
            <a:t>проект 3.1</a:t>
          </a:r>
        </a:p>
      </dgm:t>
    </dgm:pt>
    <dgm:pt modelId="{4D236AA1-5058-48CE-825E-85C2992A28BA}" type="parTrans" cxnId="{CF1F7262-E7E0-46CE-8FDA-ABC605ED772D}">
      <dgm:prSet/>
      <dgm:spPr/>
      <dgm:t>
        <a:bodyPr/>
        <a:lstStyle/>
        <a:p>
          <a:endParaRPr lang="ru-RU"/>
        </a:p>
      </dgm:t>
    </dgm:pt>
    <dgm:pt modelId="{E7198425-81E5-4F82-83BC-3DFD64AA8B11}" type="sibTrans" cxnId="{CF1F7262-E7E0-46CE-8FDA-ABC605ED772D}">
      <dgm:prSet/>
      <dgm:spPr/>
      <dgm:t>
        <a:bodyPr/>
        <a:lstStyle/>
        <a:p>
          <a:endParaRPr lang="ru-RU"/>
        </a:p>
      </dgm:t>
    </dgm:pt>
    <dgm:pt modelId="{62BF1A8B-B08D-452A-A6DC-7B2CB23412AE}">
      <dgm:prSet phldrT="[Текст]"/>
      <dgm:spPr/>
      <dgm:t>
        <a:bodyPr/>
        <a:lstStyle/>
        <a:p>
          <a:r>
            <a:rPr lang="ru-RU" dirty="0"/>
            <a:t>проект 3.2</a:t>
          </a:r>
        </a:p>
      </dgm:t>
    </dgm:pt>
    <dgm:pt modelId="{46168511-C5FB-434C-ABBD-88533A1B6E2C}" type="parTrans" cxnId="{D0861E82-6518-4382-90B8-92B4CB9EDB76}">
      <dgm:prSet/>
      <dgm:spPr/>
      <dgm:t>
        <a:bodyPr/>
        <a:lstStyle/>
        <a:p>
          <a:endParaRPr lang="ru-RU"/>
        </a:p>
      </dgm:t>
    </dgm:pt>
    <dgm:pt modelId="{9FECB205-A017-44CF-AE01-5B1E9DAB08C7}" type="sibTrans" cxnId="{D0861E82-6518-4382-90B8-92B4CB9EDB76}">
      <dgm:prSet/>
      <dgm:spPr/>
      <dgm:t>
        <a:bodyPr/>
        <a:lstStyle/>
        <a:p>
          <a:endParaRPr lang="ru-RU"/>
        </a:p>
      </dgm:t>
    </dgm:pt>
    <dgm:pt modelId="{845DB2BC-E46D-4CBF-B243-6A9E063E423B}" type="pres">
      <dgm:prSet presAssocID="{B2C4FBF4-9667-44C6-AC02-A5B65C92E046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36A30718-932A-4214-A014-DB8FEE1C9CB2}" type="pres">
      <dgm:prSet presAssocID="{B2C4FBF4-9667-44C6-AC02-A5B65C92E046}" presName="cycle" presStyleCnt="0"/>
      <dgm:spPr/>
    </dgm:pt>
    <dgm:pt modelId="{B5D31CDC-8CCC-46E2-B83A-1E5CC478E0B0}" type="pres">
      <dgm:prSet presAssocID="{B2C4FBF4-9667-44C6-AC02-A5B65C92E046}" presName="centerShape" presStyleCnt="0"/>
      <dgm:spPr/>
    </dgm:pt>
    <dgm:pt modelId="{20D451FF-3F2F-4C8B-AD96-5006FBD276A3}" type="pres">
      <dgm:prSet presAssocID="{B2C4FBF4-9667-44C6-AC02-A5B65C92E046}" presName="connSite" presStyleLbl="node1" presStyleIdx="0" presStyleCnt="4"/>
      <dgm:spPr/>
    </dgm:pt>
    <dgm:pt modelId="{15411065-E72D-498D-9F13-D62C444F836D}" type="pres">
      <dgm:prSet presAssocID="{B2C4FBF4-9667-44C6-AC02-A5B65C92E046}" presName="visible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Детектив"/>
        </a:ext>
      </dgm:extLst>
    </dgm:pt>
    <dgm:pt modelId="{C2AF49F9-56C4-4D7A-A17C-5ED895A2DCA6}" type="pres">
      <dgm:prSet presAssocID="{BED85014-BA3B-4860-9343-EAEC93FB65CC}" presName="Name25" presStyleLbl="parChTrans1D1" presStyleIdx="0" presStyleCnt="3"/>
      <dgm:spPr/>
    </dgm:pt>
    <dgm:pt modelId="{980F3A69-CFF1-40EF-BFBE-FFA2864237AE}" type="pres">
      <dgm:prSet presAssocID="{126154ED-68C1-4BFF-8AA3-0E89595FCA2F}" presName="node" presStyleCnt="0"/>
      <dgm:spPr/>
    </dgm:pt>
    <dgm:pt modelId="{A7E399FA-7703-4158-A342-6D35F1EEE359}" type="pres">
      <dgm:prSet presAssocID="{126154ED-68C1-4BFF-8AA3-0E89595FCA2F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CD57FADB-A276-4D33-B693-EB6406349E44}" type="pres">
      <dgm:prSet presAssocID="{126154ED-68C1-4BFF-8AA3-0E89595FCA2F}" presName="childNode" presStyleLbl="revTx" presStyleIdx="0" presStyleCnt="3">
        <dgm:presLayoutVars>
          <dgm:bulletEnabled val="1"/>
        </dgm:presLayoutVars>
      </dgm:prSet>
      <dgm:spPr/>
    </dgm:pt>
    <dgm:pt modelId="{0CBC7BF6-27D7-45F9-BD0F-93F2BD8B3D64}" type="pres">
      <dgm:prSet presAssocID="{77A1C85C-275D-448E-A39B-F41A1841F936}" presName="Name25" presStyleLbl="parChTrans1D1" presStyleIdx="1" presStyleCnt="3"/>
      <dgm:spPr/>
    </dgm:pt>
    <dgm:pt modelId="{1D6F265B-8391-468E-91BF-BF52B144FAC5}" type="pres">
      <dgm:prSet presAssocID="{A1B16AE3-93FA-4175-8229-FB3C50BA9491}" presName="node" presStyleCnt="0"/>
      <dgm:spPr/>
    </dgm:pt>
    <dgm:pt modelId="{0DE33111-BA1C-4CD0-B708-775213DA6B8A}" type="pres">
      <dgm:prSet presAssocID="{A1B16AE3-93FA-4175-8229-FB3C50BA9491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18E8864F-E124-4264-86D8-6217DD1CA382}" type="pres">
      <dgm:prSet presAssocID="{A1B16AE3-93FA-4175-8229-FB3C50BA9491}" presName="childNode" presStyleLbl="revTx" presStyleIdx="1" presStyleCnt="3">
        <dgm:presLayoutVars>
          <dgm:bulletEnabled val="1"/>
        </dgm:presLayoutVars>
      </dgm:prSet>
      <dgm:spPr/>
    </dgm:pt>
    <dgm:pt modelId="{DFBF0556-A338-499B-BF5E-8E59927866CA}" type="pres">
      <dgm:prSet presAssocID="{28367A9D-403C-493C-83D9-E60DCEDD1FA2}" presName="Name25" presStyleLbl="parChTrans1D1" presStyleIdx="2" presStyleCnt="3"/>
      <dgm:spPr/>
    </dgm:pt>
    <dgm:pt modelId="{1738725A-B08E-4FA5-BB58-8C1052BFCB7E}" type="pres">
      <dgm:prSet presAssocID="{2248E563-D467-4D98-8A0F-B12F5DE1248E}" presName="node" presStyleCnt="0"/>
      <dgm:spPr/>
    </dgm:pt>
    <dgm:pt modelId="{6E0819F7-025A-405F-8E82-A09A4684C4A7}" type="pres">
      <dgm:prSet presAssocID="{2248E563-D467-4D98-8A0F-B12F5DE1248E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A748AEE2-E1A7-425E-B581-F49AF817A175}" type="pres">
      <dgm:prSet presAssocID="{2248E563-D467-4D98-8A0F-B12F5DE1248E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A4AF1E12-FA33-41CE-A2F6-7F4EA001D47E}" srcId="{B2C4FBF4-9667-44C6-AC02-A5B65C92E046}" destId="{A1B16AE3-93FA-4175-8229-FB3C50BA9491}" srcOrd="1" destOrd="0" parTransId="{77A1C85C-275D-448E-A39B-F41A1841F936}" sibTransId="{44DE7D6F-461A-4CC9-BB58-F69560A436C4}"/>
    <dgm:cxn modelId="{CBF63630-5656-4B5D-8310-ED56DB887E21}" type="presOf" srcId="{2248E563-D467-4D98-8A0F-B12F5DE1248E}" destId="{6E0819F7-025A-405F-8E82-A09A4684C4A7}" srcOrd="0" destOrd="0" presId="urn:microsoft.com/office/officeart/2005/8/layout/radial2"/>
    <dgm:cxn modelId="{5324A030-E381-424F-974D-66168C5FE0F7}" type="presOf" srcId="{CF258018-DAE4-4D82-9791-82BD2CFC8B3B}" destId="{18E8864F-E124-4264-86D8-6217DD1CA382}" srcOrd="0" destOrd="1" presId="urn:microsoft.com/office/officeart/2005/8/layout/radial2"/>
    <dgm:cxn modelId="{2DB1365E-2E85-476A-89C2-6514386EDDA5}" type="presOf" srcId="{BED85014-BA3B-4860-9343-EAEC93FB65CC}" destId="{C2AF49F9-56C4-4D7A-A17C-5ED895A2DCA6}" srcOrd="0" destOrd="0" presId="urn:microsoft.com/office/officeart/2005/8/layout/radial2"/>
    <dgm:cxn modelId="{CF1F7262-E7E0-46CE-8FDA-ABC605ED772D}" srcId="{2248E563-D467-4D98-8A0F-B12F5DE1248E}" destId="{756BA6FC-9219-4A4E-85AD-A4CB71BFB332}" srcOrd="0" destOrd="0" parTransId="{4D236AA1-5058-48CE-825E-85C2992A28BA}" sibTransId="{E7198425-81E5-4F82-83BC-3DFD64AA8B11}"/>
    <dgm:cxn modelId="{E518DC69-0F13-4C1F-9211-0A49402213C1}" srcId="{A1B16AE3-93FA-4175-8229-FB3C50BA9491}" destId="{0815C578-163F-49CF-83A3-520C4C17587B}" srcOrd="0" destOrd="0" parTransId="{66235CD4-5E7E-4941-93A7-3B0D63DAE78F}" sibTransId="{152FD823-049A-4C15-9F36-8314ED188CAF}"/>
    <dgm:cxn modelId="{92E9926F-51CE-4042-9280-EEF552BE7F25}" type="presOf" srcId="{62BF1A8B-B08D-452A-A6DC-7B2CB23412AE}" destId="{A748AEE2-E1A7-425E-B581-F49AF817A175}" srcOrd="0" destOrd="1" presId="urn:microsoft.com/office/officeart/2005/8/layout/radial2"/>
    <dgm:cxn modelId="{305B5A73-76FC-4029-8F64-B163E624B0D2}" type="presOf" srcId="{8E2A2058-F93E-4593-8BA5-D135017D3D2D}" destId="{CD57FADB-A276-4D33-B693-EB6406349E44}" srcOrd="0" destOrd="1" presId="urn:microsoft.com/office/officeart/2005/8/layout/radial2"/>
    <dgm:cxn modelId="{767AB281-0A69-4426-8DBB-4492285FB95F}" srcId="{B2C4FBF4-9667-44C6-AC02-A5B65C92E046}" destId="{126154ED-68C1-4BFF-8AA3-0E89595FCA2F}" srcOrd="0" destOrd="0" parTransId="{BED85014-BA3B-4860-9343-EAEC93FB65CC}" sibTransId="{EBF0B40A-30EE-44E3-B3F6-41D35741E288}"/>
    <dgm:cxn modelId="{D0861E82-6518-4382-90B8-92B4CB9EDB76}" srcId="{2248E563-D467-4D98-8A0F-B12F5DE1248E}" destId="{62BF1A8B-B08D-452A-A6DC-7B2CB23412AE}" srcOrd="1" destOrd="0" parTransId="{46168511-C5FB-434C-ABBD-88533A1B6E2C}" sibTransId="{9FECB205-A017-44CF-AE01-5B1E9DAB08C7}"/>
    <dgm:cxn modelId="{432CBA85-2E31-4004-8C94-57597A9DB960}" srcId="{126154ED-68C1-4BFF-8AA3-0E89595FCA2F}" destId="{BEA64063-4A94-4215-8876-61589B2D5B3C}" srcOrd="0" destOrd="0" parTransId="{E844F630-47FF-469E-9A89-91E55D84471F}" sibTransId="{4DF89ADF-9C76-4F50-934F-59C33ABFF786}"/>
    <dgm:cxn modelId="{805F0387-500F-4884-992A-70FE30034410}" type="presOf" srcId="{126154ED-68C1-4BFF-8AA3-0E89595FCA2F}" destId="{A7E399FA-7703-4158-A342-6D35F1EEE359}" srcOrd="0" destOrd="0" presId="urn:microsoft.com/office/officeart/2005/8/layout/radial2"/>
    <dgm:cxn modelId="{A7E60D87-8363-4089-B673-7EF90ADDA4D6}" type="presOf" srcId="{0815C578-163F-49CF-83A3-520C4C17587B}" destId="{18E8864F-E124-4264-86D8-6217DD1CA382}" srcOrd="0" destOrd="0" presId="urn:microsoft.com/office/officeart/2005/8/layout/radial2"/>
    <dgm:cxn modelId="{49401D90-1F16-4B08-8B37-1722ECDA0EC4}" srcId="{A1B16AE3-93FA-4175-8229-FB3C50BA9491}" destId="{CF258018-DAE4-4D82-9791-82BD2CFC8B3B}" srcOrd="1" destOrd="0" parTransId="{1DC5FADC-8B7E-4F79-81E8-1808CF694FA8}" sibTransId="{0B9AE2A8-B5F8-456C-BB3A-34BC5E21C1EB}"/>
    <dgm:cxn modelId="{B806A1A3-7D84-4CDD-89B7-2FD6F34E3E37}" type="presOf" srcId="{77A1C85C-275D-448E-A39B-F41A1841F936}" destId="{0CBC7BF6-27D7-45F9-BD0F-93F2BD8B3D64}" srcOrd="0" destOrd="0" presId="urn:microsoft.com/office/officeart/2005/8/layout/radial2"/>
    <dgm:cxn modelId="{48D934AB-ECB3-4877-8AB3-102A374840B5}" type="presOf" srcId="{A1B16AE3-93FA-4175-8229-FB3C50BA9491}" destId="{0DE33111-BA1C-4CD0-B708-775213DA6B8A}" srcOrd="0" destOrd="0" presId="urn:microsoft.com/office/officeart/2005/8/layout/radial2"/>
    <dgm:cxn modelId="{79F024C7-D86E-42BF-868A-458DA3C55E0D}" type="presOf" srcId="{B2C4FBF4-9667-44C6-AC02-A5B65C92E046}" destId="{845DB2BC-E46D-4CBF-B243-6A9E063E423B}" srcOrd="0" destOrd="0" presId="urn:microsoft.com/office/officeart/2005/8/layout/radial2"/>
    <dgm:cxn modelId="{7AABDDD1-0A8A-43AB-B10C-DF97C7792870}" type="presOf" srcId="{756BA6FC-9219-4A4E-85AD-A4CB71BFB332}" destId="{A748AEE2-E1A7-425E-B581-F49AF817A175}" srcOrd="0" destOrd="0" presId="urn:microsoft.com/office/officeart/2005/8/layout/radial2"/>
    <dgm:cxn modelId="{D610E7D2-8D2D-431D-BA01-A9BD1B449AEA}" srcId="{B2C4FBF4-9667-44C6-AC02-A5B65C92E046}" destId="{2248E563-D467-4D98-8A0F-B12F5DE1248E}" srcOrd="2" destOrd="0" parTransId="{28367A9D-403C-493C-83D9-E60DCEDD1FA2}" sibTransId="{004FFE86-4F22-4B99-90A9-632BBB158B32}"/>
    <dgm:cxn modelId="{1CCB4DDF-A172-406F-8B49-DD58E87D8ADF}" type="presOf" srcId="{28367A9D-403C-493C-83D9-E60DCEDD1FA2}" destId="{DFBF0556-A338-499B-BF5E-8E59927866CA}" srcOrd="0" destOrd="0" presId="urn:microsoft.com/office/officeart/2005/8/layout/radial2"/>
    <dgm:cxn modelId="{7DA444E2-86EF-40FA-81EF-AF0F9B8407B4}" srcId="{126154ED-68C1-4BFF-8AA3-0E89595FCA2F}" destId="{8E2A2058-F93E-4593-8BA5-D135017D3D2D}" srcOrd="1" destOrd="0" parTransId="{E499F015-DD0C-4DBB-9A2B-F2EDBC3129D3}" sibTransId="{C10425DA-AEE5-402A-ACCC-57EE1954DB4D}"/>
    <dgm:cxn modelId="{34BBA1E2-6346-4B55-BDA0-0C1B487FB87E}" type="presOf" srcId="{BEA64063-4A94-4215-8876-61589B2D5B3C}" destId="{CD57FADB-A276-4D33-B693-EB6406349E44}" srcOrd="0" destOrd="0" presId="urn:microsoft.com/office/officeart/2005/8/layout/radial2"/>
    <dgm:cxn modelId="{955AF966-751D-45D4-ADA9-765242092831}" type="presParOf" srcId="{845DB2BC-E46D-4CBF-B243-6A9E063E423B}" destId="{36A30718-932A-4214-A014-DB8FEE1C9CB2}" srcOrd="0" destOrd="0" presId="urn:microsoft.com/office/officeart/2005/8/layout/radial2"/>
    <dgm:cxn modelId="{0354B6BD-5140-4BC9-9BB9-111FAF0AD969}" type="presParOf" srcId="{36A30718-932A-4214-A014-DB8FEE1C9CB2}" destId="{B5D31CDC-8CCC-46E2-B83A-1E5CC478E0B0}" srcOrd="0" destOrd="0" presId="urn:microsoft.com/office/officeart/2005/8/layout/radial2"/>
    <dgm:cxn modelId="{F3E0E8CC-C9B5-4830-983B-2C0FA59BD9A7}" type="presParOf" srcId="{B5D31CDC-8CCC-46E2-B83A-1E5CC478E0B0}" destId="{20D451FF-3F2F-4C8B-AD96-5006FBD276A3}" srcOrd="0" destOrd="0" presId="urn:microsoft.com/office/officeart/2005/8/layout/radial2"/>
    <dgm:cxn modelId="{A73EB0D4-49B9-45C3-BFFB-7758A197A33F}" type="presParOf" srcId="{B5D31CDC-8CCC-46E2-B83A-1E5CC478E0B0}" destId="{15411065-E72D-498D-9F13-D62C444F836D}" srcOrd="1" destOrd="0" presId="urn:microsoft.com/office/officeart/2005/8/layout/radial2"/>
    <dgm:cxn modelId="{C9ACFEF0-A4A6-4AFD-9E0E-FE2F9758D7FB}" type="presParOf" srcId="{36A30718-932A-4214-A014-DB8FEE1C9CB2}" destId="{C2AF49F9-56C4-4D7A-A17C-5ED895A2DCA6}" srcOrd="1" destOrd="0" presId="urn:microsoft.com/office/officeart/2005/8/layout/radial2"/>
    <dgm:cxn modelId="{E649C6E5-E8D4-4BF1-9FE8-81F276CBF782}" type="presParOf" srcId="{36A30718-932A-4214-A014-DB8FEE1C9CB2}" destId="{980F3A69-CFF1-40EF-BFBE-FFA2864237AE}" srcOrd="2" destOrd="0" presId="urn:microsoft.com/office/officeart/2005/8/layout/radial2"/>
    <dgm:cxn modelId="{7F4C2F23-2505-45F9-AAB8-FD4C6F3E141A}" type="presParOf" srcId="{980F3A69-CFF1-40EF-BFBE-FFA2864237AE}" destId="{A7E399FA-7703-4158-A342-6D35F1EEE359}" srcOrd="0" destOrd="0" presId="urn:microsoft.com/office/officeart/2005/8/layout/radial2"/>
    <dgm:cxn modelId="{0282B37D-AB75-4110-AEC9-292DA19B07F6}" type="presParOf" srcId="{980F3A69-CFF1-40EF-BFBE-FFA2864237AE}" destId="{CD57FADB-A276-4D33-B693-EB6406349E44}" srcOrd="1" destOrd="0" presId="urn:microsoft.com/office/officeart/2005/8/layout/radial2"/>
    <dgm:cxn modelId="{6397B303-B646-425C-9FD8-3080D58FEF91}" type="presParOf" srcId="{36A30718-932A-4214-A014-DB8FEE1C9CB2}" destId="{0CBC7BF6-27D7-45F9-BD0F-93F2BD8B3D64}" srcOrd="3" destOrd="0" presId="urn:microsoft.com/office/officeart/2005/8/layout/radial2"/>
    <dgm:cxn modelId="{368C2DB8-63FF-46D9-B72F-20BE1812EEA6}" type="presParOf" srcId="{36A30718-932A-4214-A014-DB8FEE1C9CB2}" destId="{1D6F265B-8391-468E-91BF-BF52B144FAC5}" srcOrd="4" destOrd="0" presId="urn:microsoft.com/office/officeart/2005/8/layout/radial2"/>
    <dgm:cxn modelId="{E190913A-72DD-4CDD-873C-67B9C085ABBD}" type="presParOf" srcId="{1D6F265B-8391-468E-91BF-BF52B144FAC5}" destId="{0DE33111-BA1C-4CD0-B708-775213DA6B8A}" srcOrd="0" destOrd="0" presId="urn:microsoft.com/office/officeart/2005/8/layout/radial2"/>
    <dgm:cxn modelId="{B4CD12BB-B088-4D7B-9CD7-29C62A5FF226}" type="presParOf" srcId="{1D6F265B-8391-468E-91BF-BF52B144FAC5}" destId="{18E8864F-E124-4264-86D8-6217DD1CA382}" srcOrd="1" destOrd="0" presId="urn:microsoft.com/office/officeart/2005/8/layout/radial2"/>
    <dgm:cxn modelId="{214E4540-D363-484D-9F7C-2B4AB124D568}" type="presParOf" srcId="{36A30718-932A-4214-A014-DB8FEE1C9CB2}" destId="{DFBF0556-A338-499B-BF5E-8E59927866CA}" srcOrd="5" destOrd="0" presId="urn:microsoft.com/office/officeart/2005/8/layout/radial2"/>
    <dgm:cxn modelId="{20622C32-2BCD-4F58-8875-BB67C9D5E3BA}" type="presParOf" srcId="{36A30718-932A-4214-A014-DB8FEE1C9CB2}" destId="{1738725A-B08E-4FA5-BB58-8C1052BFCB7E}" srcOrd="6" destOrd="0" presId="urn:microsoft.com/office/officeart/2005/8/layout/radial2"/>
    <dgm:cxn modelId="{A2E3CDE0-AF8A-471D-9A93-358D3642D38B}" type="presParOf" srcId="{1738725A-B08E-4FA5-BB58-8C1052BFCB7E}" destId="{6E0819F7-025A-405F-8E82-A09A4684C4A7}" srcOrd="0" destOrd="0" presId="urn:microsoft.com/office/officeart/2005/8/layout/radial2"/>
    <dgm:cxn modelId="{F0C057A6-A307-4DCF-A23B-2BBB35941E78}" type="presParOf" srcId="{1738725A-B08E-4FA5-BB58-8C1052BFCB7E}" destId="{A748AEE2-E1A7-425E-B581-F49AF817A175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BF0556-A338-499B-BF5E-8E59927866CA}">
      <dsp:nvSpPr>
        <dsp:cNvPr id="0" name=""/>
        <dsp:cNvSpPr/>
      </dsp:nvSpPr>
      <dsp:spPr>
        <a:xfrm rot="2561459">
          <a:off x="3887872" y="2329533"/>
          <a:ext cx="504099" cy="29882"/>
        </a:xfrm>
        <a:custGeom>
          <a:avLst/>
          <a:gdLst/>
          <a:ahLst/>
          <a:cxnLst/>
          <a:rect l="0" t="0" r="0" b="0"/>
          <a:pathLst>
            <a:path>
              <a:moveTo>
                <a:pt x="0" y="14941"/>
              </a:moveTo>
              <a:lnTo>
                <a:pt x="504099" y="1494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BC7BF6-27D7-45F9-BD0F-93F2BD8B3D64}">
      <dsp:nvSpPr>
        <dsp:cNvPr id="0" name=""/>
        <dsp:cNvSpPr/>
      </dsp:nvSpPr>
      <dsp:spPr>
        <a:xfrm>
          <a:off x="3954660" y="1643996"/>
          <a:ext cx="560174" cy="29882"/>
        </a:xfrm>
        <a:custGeom>
          <a:avLst/>
          <a:gdLst/>
          <a:ahLst/>
          <a:cxnLst/>
          <a:rect l="0" t="0" r="0" b="0"/>
          <a:pathLst>
            <a:path>
              <a:moveTo>
                <a:pt x="0" y="14941"/>
              </a:moveTo>
              <a:lnTo>
                <a:pt x="560174" y="1494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AF49F9-56C4-4D7A-A17C-5ED895A2DCA6}">
      <dsp:nvSpPr>
        <dsp:cNvPr id="0" name=""/>
        <dsp:cNvSpPr/>
      </dsp:nvSpPr>
      <dsp:spPr>
        <a:xfrm rot="19038541">
          <a:off x="3887872" y="958458"/>
          <a:ext cx="504099" cy="29882"/>
        </a:xfrm>
        <a:custGeom>
          <a:avLst/>
          <a:gdLst/>
          <a:ahLst/>
          <a:cxnLst/>
          <a:rect l="0" t="0" r="0" b="0"/>
          <a:pathLst>
            <a:path>
              <a:moveTo>
                <a:pt x="0" y="14941"/>
              </a:moveTo>
              <a:lnTo>
                <a:pt x="504099" y="1494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11065-E72D-498D-9F13-D62C444F836D}">
      <dsp:nvSpPr>
        <dsp:cNvPr id="0" name=""/>
        <dsp:cNvSpPr/>
      </dsp:nvSpPr>
      <dsp:spPr>
        <a:xfrm>
          <a:off x="2599803" y="861962"/>
          <a:ext cx="1593949" cy="159394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399FA-7703-4158-A342-6D35F1EEE359}">
      <dsp:nvSpPr>
        <dsp:cNvPr id="0" name=""/>
        <dsp:cNvSpPr/>
      </dsp:nvSpPr>
      <dsp:spPr>
        <a:xfrm>
          <a:off x="4198476" y="84"/>
          <a:ext cx="956369" cy="9563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/>
            <a:t>Проект 1, м</a:t>
          </a:r>
          <a:r>
            <a:rPr lang="ru-RU" sz="1200" kern="1200" dirty="0"/>
            <a:t>енеджер 1</a:t>
          </a:r>
        </a:p>
      </dsp:txBody>
      <dsp:txXfrm>
        <a:off x="4338533" y="140141"/>
        <a:ext cx="676255" cy="676255"/>
      </dsp:txXfrm>
    </dsp:sp>
    <dsp:sp modelId="{CD57FADB-A276-4D33-B693-EB6406349E44}">
      <dsp:nvSpPr>
        <dsp:cNvPr id="0" name=""/>
        <dsp:cNvSpPr/>
      </dsp:nvSpPr>
      <dsp:spPr>
        <a:xfrm>
          <a:off x="5250482" y="84"/>
          <a:ext cx="1434554" cy="956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проект 1.1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проект 1.2</a:t>
          </a:r>
        </a:p>
      </dsp:txBody>
      <dsp:txXfrm>
        <a:off x="5250482" y="84"/>
        <a:ext cx="1434554" cy="956369"/>
      </dsp:txXfrm>
    </dsp:sp>
    <dsp:sp modelId="{0DE33111-BA1C-4CD0-B708-775213DA6B8A}">
      <dsp:nvSpPr>
        <dsp:cNvPr id="0" name=""/>
        <dsp:cNvSpPr/>
      </dsp:nvSpPr>
      <dsp:spPr>
        <a:xfrm>
          <a:off x="4514835" y="1180752"/>
          <a:ext cx="956369" cy="9563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/>
            <a:t>Проект 2, </a:t>
          </a:r>
          <a:r>
            <a:rPr lang="ru-RU" sz="1200" kern="1200" dirty="0"/>
            <a:t>менеджер 2</a:t>
          </a:r>
        </a:p>
      </dsp:txBody>
      <dsp:txXfrm>
        <a:off x="4654892" y="1320809"/>
        <a:ext cx="676255" cy="676255"/>
      </dsp:txXfrm>
    </dsp:sp>
    <dsp:sp modelId="{18E8864F-E124-4264-86D8-6217DD1CA382}">
      <dsp:nvSpPr>
        <dsp:cNvPr id="0" name=""/>
        <dsp:cNvSpPr/>
      </dsp:nvSpPr>
      <dsp:spPr>
        <a:xfrm>
          <a:off x="5566841" y="1180752"/>
          <a:ext cx="1434554" cy="956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проект 2.1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проект 2.2</a:t>
          </a:r>
        </a:p>
      </dsp:txBody>
      <dsp:txXfrm>
        <a:off x="5566841" y="1180752"/>
        <a:ext cx="1434554" cy="956369"/>
      </dsp:txXfrm>
    </dsp:sp>
    <dsp:sp modelId="{6E0819F7-025A-405F-8E82-A09A4684C4A7}">
      <dsp:nvSpPr>
        <dsp:cNvPr id="0" name=""/>
        <dsp:cNvSpPr/>
      </dsp:nvSpPr>
      <dsp:spPr>
        <a:xfrm>
          <a:off x="4198476" y="2361421"/>
          <a:ext cx="956369" cy="9563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/>
            <a:t>Проект 3, </a:t>
          </a:r>
          <a:r>
            <a:rPr lang="ru-RU" sz="1200" kern="1200" dirty="0"/>
            <a:t>менеджер 3</a:t>
          </a:r>
        </a:p>
      </dsp:txBody>
      <dsp:txXfrm>
        <a:off x="4338533" y="2501478"/>
        <a:ext cx="676255" cy="676255"/>
      </dsp:txXfrm>
    </dsp:sp>
    <dsp:sp modelId="{A748AEE2-E1A7-425E-B581-F49AF817A175}">
      <dsp:nvSpPr>
        <dsp:cNvPr id="0" name=""/>
        <dsp:cNvSpPr/>
      </dsp:nvSpPr>
      <dsp:spPr>
        <a:xfrm>
          <a:off x="5250482" y="2361421"/>
          <a:ext cx="1434554" cy="9563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проект 3.1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проект 3.2</a:t>
          </a:r>
        </a:p>
      </dsp:txBody>
      <dsp:txXfrm>
        <a:off x="5250482" y="2361421"/>
        <a:ext cx="1434554" cy="956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580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37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118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303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837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472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7063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118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837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66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76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68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27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1379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7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5278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98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F29EC6-681A-45A3-AB42-F59539AEE282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7E1132A-03D9-4C2A-9D49-34286C39A2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802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D4D20-FE1D-A622-BD9A-FD82DEE5BE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Избирательные технологии.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B1912A0-E241-F148-72FD-44B852F817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избирательного штаба</a:t>
            </a:r>
            <a:endParaRPr lang="ru-RU" sz="5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957527" y="5566399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7363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401E36-8F58-1CC5-A818-0A8C2EE0D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Минус функционального метода: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460141-7E1C-20B4-511A-775C3D3DF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оздается сложная структура, есть четкая иерархия, но 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ответственность за каждое конкретное дело снижена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За все отвечает только начальник штаба. </a:t>
            </a:r>
          </a:p>
          <a:p>
            <a:pPr marL="0" indent="0">
              <a:buNone/>
            </a:pPr>
            <a:endParaRPr lang="ru-RU" dirty="0">
              <a:effectLst/>
              <a:latin typeface="Times New Roman" panose="02020603050405020304" pitchFamily="18" charset="0"/>
              <a:ea typeface="Georgia" panose="02040502050405020303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Закон Паркинсона: «Вне зависимости от количества работы, штат бюрократии</a:t>
            </a:r>
            <a:r>
              <a:rPr lang="ru-RU" spc="5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всегда вырастает».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957526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9577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0A9F3C-86DF-D425-F932-ED721B84C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избирательного штаба (проектный метод)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F9D5C0F-910B-F9B1-C1AF-21E33D975D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6184802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6DF902-40F5-AD5F-CED2-132AD9875BC3}"/>
              </a:ext>
            </a:extLst>
          </p:cNvPr>
          <p:cNvSpPr txBox="1"/>
          <p:nvPr/>
        </p:nvSpPr>
        <p:spPr>
          <a:xfrm>
            <a:off x="3111062" y="4918841"/>
            <a:ext cx="250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b="1" dirty="0"/>
              <a:t>Начальник штаба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0823520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2151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07915-7DBC-8CC2-B66A-A24E40560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Минусы проектного метода: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643D9E-8BB1-68D3-302B-62CAA7E74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9850" marR="8509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1. Необходима слаженная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команда высокопрофессиональных менеджеров</a:t>
            </a:r>
            <a:r>
              <a:rPr lang="ru-RU" sz="24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, которые должны разбираться во всех направлениях избирательной компании. Обычно же в профессиональных командах есть специализация: кто-то работает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орговиком</a:t>
            </a:r>
            <a:r>
              <a:rPr lang="ru-RU" sz="24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, а кто-то пиарщиком. </a:t>
            </a:r>
          </a:p>
          <a:p>
            <a:pPr marL="69850" marR="8509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2. Эти менеджеры, на которых начальник штаба может положиться,  должны обладать высокой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личной ответственностью.</a:t>
            </a:r>
            <a:r>
              <a:rPr lang="ru-RU" sz="24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Некоторая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финансовая бесконтрольность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823520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1543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ADB3C-F59E-F53F-FED8-35D0A9166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834" y="633946"/>
            <a:ext cx="9540764" cy="136223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Смешанная структура избирательного штаба (функциональный + проектный методы)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D89595-D526-EB9B-F9A7-3965337EC6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43200" y="2625751"/>
            <a:ext cx="6220670" cy="3598304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B9FEA87-7D7B-A9CC-78AF-7F74E3AB2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3414" y="1964391"/>
            <a:ext cx="685008" cy="68500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FD44FF2-2C53-EC4D-369A-DF81C93C0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3580" y="1996184"/>
            <a:ext cx="668885" cy="67423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0925996" y="5503336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2037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143EBE-EBF8-C91C-2BB4-A4F64FC94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Организационно-политические технологии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6A320E-4167-7A09-6C57-B9D70E66D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грают ведущую роль в рамках организации избирательной кампании. </a:t>
            </a:r>
          </a:p>
          <a:p>
            <a:pPr marL="342900" marR="85090" lvl="0" indent="-342900" algn="just">
              <a:lnSpc>
                <a:spcPct val="12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Georgia" panose="02040502050405020303" pitchFamily="18" charset="0"/>
              </a:rPr>
              <a:t>формирование штаба и команды кандидата; </a:t>
            </a:r>
            <a:endParaRPr lang="ru-RU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85090" lvl="0" indent="-342900" algn="just">
              <a:lnSpc>
                <a:spcPct val="12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Georgia" panose="02040502050405020303" pitchFamily="18" charset="0"/>
              </a:rPr>
              <a:t>разработка стратегического плана избирательной кампании; </a:t>
            </a:r>
            <a:endParaRPr lang="ru-RU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85090" lvl="0" indent="-342900" algn="just">
              <a:lnSpc>
                <a:spcPct val="12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Georgia" panose="02040502050405020303" pitchFamily="18" charset="0"/>
              </a:rPr>
              <a:t>организация сбора средств на избирательную кампанию; </a:t>
            </a:r>
            <a:endParaRPr lang="ru-RU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85090" lvl="0" indent="-342900" algn="just">
              <a:lnSpc>
                <a:spcPct val="12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Georgia" panose="02040502050405020303" pitchFamily="18" charset="0"/>
              </a:rPr>
              <a:t>выбор приемлемого избирательного округа и выдвижение соответствующего кандидата; </a:t>
            </a:r>
            <a:endParaRPr lang="ru-RU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85090" lvl="0" indent="-342900" algn="just">
              <a:lnSpc>
                <a:spcPct val="12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Georgia" panose="02040502050405020303" pitchFamily="18" charset="0"/>
              </a:rPr>
              <a:t>активизация работы партии и местных ее организаций по поддержке кандидата; </a:t>
            </a:r>
            <a:endParaRPr lang="ru-RU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85090" lvl="0" indent="-342900" algn="just">
              <a:lnSpc>
                <a:spcPct val="12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Georgia" panose="02040502050405020303" pitchFamily="18" charset="0"/>
              </a:rPr>
              <a:t>организация телефонных опросов, акций "от дверей к дверям", </a:t>
            </a:r>
            <a:endParaRPr lang="ru-RU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85090" lvl="0" indent="-342900" algn="just">
              <a:lnSpc>
                <a:spcPct val="12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Georgia" panose="02040502050405020303" pitchFamily="18" charset="0"/>
              </a:rPr>
              <a:t>презентаций, "круглых столов"; </a:t>
            </a:r>
            <a:endParaRPr lang="ru-RU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marR="85090" lvl="0" indent="-342900" algn="just">
              <a:lnSpc>
                <a:spcPct val="12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Georgia" panose="02040502050405020303" pitchFamily="18" charset="0"/>
                <a:cs typeface="Georgia" panose="02040502050405020303" pitchFamily="18" charset="0"/>
              </a:rPr>
              <a:t>пропагандистская работа с различными группами избирателей; работа по созданию избирательных коалиций.</a:t>
            </a:r>
            <a:endParaRPr lang="ru-RU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внутренней работы партийных фракций в парламенте, </a:t>
            </a: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взаимодействие политических партий с профсоюзами, молодежными, женскими и другими организациями в целях мобилизации электората при подготовке и проведении избирательной кампании.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131440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0649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01B84C-D254-AA5F-C3B2-CCCDEEF9E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Информационно-имиджевые технологии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66CB95-E6D0-0CBB-AE2A-5F85D3856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технологические приемы сбора аналитической информации при ведении избирательной кампании, 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стратегии, месседжей и лозунгов кампании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 эффективной работы с прессой в период подготовки и проведения выборов, 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подготовки речей кандидата и эффективной организации публичных выступлений. 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имиджа кандидата или партии (психолого-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имижевые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технологии)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пропагандистские технологии, которые направлены на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ухудшение имиджа конкурентов или их дискредитацию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(черный пиар).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089399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9232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5F504-93D2-EC4C-860A-6631FADC8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Социологические избирательные технологии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592AFB-EAD2-98EA-10B0-C92E148DD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Базовые (политическая мобилизация, выбор основных тем кампании); 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Прогнозные (предсказание результатов выборов); </a:t>
            </a: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Пропагандистские (формирующий опрос, формирующие фокус-группы, использование Лидеров Общественного Мнения); </a:t>
            </a:r>
          </a:p>
          <a:p>
            <a:pPr marL="34290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Поствыборные (создание истории выборов, разработка портрета избирательного округа,</a:t>
            </a:r>
            <a:r>
              <a:rPr lang="ru-RU" sz="2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отслеживания выполнения обещаний кандидата)</a:t>
            </a:r>
            <a:r>
              <a:rPr lang="ru-RU" sz="2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Font typeface="Symbol" panose="05050102010706020507" pitchFamily="18" charset="2"/>
              <a:buChar char=""/>
            </a:pP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041610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209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63E6F8-5791-3A80-01A1-2D58CC892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Избирательные технологии - определение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08448-3FD3-F68A-3D31-7A0CF5E45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збирательные технологии</a:t>
            </a:r>
            <a:r>
              <a:rPr lang="ru-RU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совокупность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способов, приемов и техник воздействия на массы людей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целью повлиять на их электоральное поведение и побудить их отдать свои голоса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за определенного кандидата (избирательное объединение). </a:t>
            </a:r>
          </a:p>
          <a:p>
            <a:pPr marL="0" indent="0"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особенность этого типа политических технологий – их нацеленность на включение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социально-психологических механизмов, регулирующих поведение избирателей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а также </a:t>
            </a: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обращение к убеждениям граждан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их ценностным ориентациям, интересам, настроениям, устремлениям и чаяниям.</a:t>
            </a: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20122B-4D4F-0830-576A-F60D882EE71D}"/>
              </a:ext>
            </a:extLst>
          </p:cNvPr>
          <p:cNvSpPr txBox="1"/>
          <p:nvPr/>
        </p:nvSpPr>
        <p:spPr>
          <a:xfrm>
            <a:off x="1135117" y="1912883"/>
            <a:ext cx="102186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131440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5509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A777F3-FAF3-7068-AEEB-59256FBFF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Избирательные технологии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514E4F-222C-3354-BAA1-D5564A3D9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Современный подход к 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избирательным технологиям</a:t>
            </a:r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существенно отличается осознанием того, что необходимо 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органическое соединение практического опыта политической борьбы и научного знания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При этом важно не только знать хорошо зарекомендовавшие себя приемы предвыборной борьбы, но и 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понимать глубинные причины успеха или неудачи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использования конкретных избирательных технологий.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823520" y="5503337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8034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E059B-AEE7-69F4-36AA-79D092275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Избирательные технологии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28A2B8-0125-7DE3-4927-A24E52B6E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Избирательные технологии в руках профессионалов становятся достаточно сильным оружием, привлекающим на сторону обслуживаемого этими профессионалами кандидата значительные слои населения, изменяющим их электоральные предпочтения. Однако это становится возможным лишь в том случае, </a:t>
            </a: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если избирательные технологии использовать комплексно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соответствии с научно обоснованной стратегией избирательной кампании,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если в них учтено поведение политических соперников, а также реальные процессы, происходящие в массовом сознании избирателей.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010078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0660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CD077C-CD80-CEC0-41AE-1E406C7BB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Типы избирательных технологий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4E1D5C-9CAE-25F2-4F5A-460EBD8E1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организационно-политические; </a:t>
            </a:r>
          </a:p>
          <a:p>
            <a:pPr algn="just">
              <a:lnSpc>
                <a:spcPct val="150000"/>
              </a:lnSpc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информационно-имиджевые; </a:t>
            </a:r>
          </a:p>
          <a:p>
            <a:pPr algn="just">
              <a:lnSpc>
                <a:spcPct val="150000"/>
              </a:lnSpc>
            </a:pP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социологические, или опросные.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957526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569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F3E138-21FF-2AFD-F0B4-2F8B2334A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штаб избирательной кампании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0906D2-1803-0F58-E89A-404D6A0A3B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39918"/>
            <a:ext cx="5257800" cy="5418082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Эндрю Джексон, </a:t>
            </a:r>
          </a:p>
          <a:p>
            <a:pPr marL="0" indent="0" algn="ctr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президент США (1829—1837)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934F818-76F4-D088-33C2-A18BB77DC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31627" y="2526532"/>
            <a:ext cx="4718304" cy="3310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штаб избирательных кампаний появился в США в конце 20-х годов 19 века.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110B54E-EC58-A01F-1A13-DD232B0EB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069" y="2471648"/>
            <a:ext cx="3181572" cy="294643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778CBBF-705F-B25B-348B-04D4D14F4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9899" y="3341131"/>
            <a:ext cx="1861821" cy="24617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7C91D3-C99F-F8E2-B6A5-D180CFFC0FD5}"/>
              </a:ext>
            </a:extLst>
          </p:cNvPr>
          <p:cNvSpPr txBox="1"/>
          <p:nvPr/>
        </p:nvSpPr>
        <p:spPr>
          <a:xfrm>
            <a:off x="9448800" y="5870448"/>
            <a:ext cx="2212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Амос Кендалл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131440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1025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84177E-5298-6491-0EFE-531D003AE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Штаб избирательной кампании - определение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8FD3EB-F4CF-133B-1ED7-1BA752090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Избирательный штаб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— временный коллектив людей, объединённых задачей добиться победы или наилучшего результата кандидата в депутаты или на выборную должность (группы кандидатов, политической партии, общественного объединения), а также место основной дислокации этого коллектива.</a:t>
            </a:r>
          </a:p>
          <a:p>
            <a:pPr marL="0" indent="0">
              <a:buNone/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Период деятельности избирательного штаба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— с начала избирательной кампании (штаб может начать работу чуть раньше или чуть позже официального начала кампании) до завершения процесса подсчета голосов и определения результатов выборов (иногда из-за судебных процессов завершение его работы может затянуться).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131440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3962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9E414-ABAC-E188-D728-5F6ACC8F1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Избирательный штаб – основная команда: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997B85-36C0-41E1-B7C3-120088FFB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кандидат, 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 избирательной кампании/начальник штаба,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 организационного направления, 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глава финансового комитета/финансовый директор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финансовый уполномоченный,</a:t>
            </a:r>
          </a:p>
          <a:p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PR-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служба и пресс-секретарь, 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консультант по юридическим вопросам,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доверенные лица.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131440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174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ADB3C-F59E-F53F-FED8-35D0A9166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структура избирательного штаба (функциональный метод)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BD89595-D526-EB9B-F9A7-3965337EC6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28065" y="2557463"/>
            <a:ext cx="5735870" cy="3317875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9F0D0E-4796-C297-F90C-A6B3BF21A56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0823520" y="5613203"/>
            <a:ext cx="1060560" cy="1127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6199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TM02900743[[fn=Натуральные материалы]]</Template>
  <TotalTime>158</TotalTime>
  <Words>761</Words>
  <Application>Microsoft Office PowerPoint</Application>
  <PresentationFormat>Широкоэкранный</PresentationFormat>
  <Paragraphs>86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Garamond</vt:lpstr>
      <vt:lpstr>Georgia</vt:lpstr>
      <vt:lpstr>Symbol</vt:lpstr>
      <vt:lpstr>Times New Roman</vt:lpstr>
      <vt:lpstr>Натуральные материалы</vt:lpstr>
      <vt:lpstr>Избирательные технологии. </vt:lpstr>
      <vt:lpstr>Избирательные технологии - определение</vt:lpstr>
      <vt:lpstr>Избирательные технологии</vt:lpstr>
      <vt:lpstr>Избирательные технологии</vt:lpstr>
      <vt:lpstr>Типы избирательных технологий</vt:lpstr>
      <vt:lpstr>Первый штаб избирательной кампании</vt:lpstr>
      <vt:lpstr>Штаб избирательной кампании - определение</vt:lpstr>
      <vt:lpstr>Избирательный штаб – основная команда:</vt:lpstr>
      <vt:lpstr>Традиционная структура избирательного штаба (функциональный метод)</vt:lpstr>
      <vt:lpstr>Минус функционального метода:</vt:lpstr>
      <vt:lpstr>Структура избирательного штаба (проектный метод)</vt:lpstr>
      <vt:lpstr>Минусы проектного метода:</vt:lpstr>
      <vt:lpstr>Смешанная структура избирательного штаба (функциональный + проектный методы)</vt:lpstr>
      <vt:lpstr>Организационно-политические технологии</vt:lpstr>
      <vt:lpstr>Информационно-имиджевые технологии</vt:lpstr>
      <vt:lpstr>Социологические избирательные технологии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Избирательные технологии. Организация избирательного штаба. </dc:title>
  <dc:creator>MARIA PRANOVA</dc:creator>
  <cp:lastModifiedBy>MARIA PRANOVA</cp:lastModifiedBy>
  <cp:revision>15</cp:revision>
  <dcterms:created xsi:type="dcterms:W3CDTF">2023-01-30T11:39:13Z</dcterms:created>
  <dcterms:modified xsi:type="dcterms:W3CDTF">2023-02-03T07:27:14Z</dcterms:modified>
</cp:coreProperties>
</file>